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924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6894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789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257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203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085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05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973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326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13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045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18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847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483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989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0891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353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997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7044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7429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6383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887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7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DM Sans</vt:lpstr>
      <vt:lpstr>Calibri</vt:lpstr>
      <vt:lpstr>Libre Baskerville Light</vt:lpstr>
      <vt:lpstr>Calibri Light</vt:lpstr>
      <vt:lpstr>Libre Baskerville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Rityuj Singh</cp:lastModifiedBy>
  <cp:revision>2</cp:revision>
  <dcterms:created xsi:type="dcterms:W3CDTF">2025-10-14T02:52:14Z</dcterms:created>
  <dcterms:modified xsi:type="dcterms:W3CDTF">2025-11-03T05:26:24Z</dcterms:modified>
</cp:coreProperties>
</file>